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47" r:id="rId29"/>
    <p:sldId id="352" r:id="rId30"/>
    <p:sldId id="348" r:id="rId31"/>
    <p:sldId id="325" r:id="rId32"/>
    <p:sldId id="336" r:id="rId33"/>
    <p:sldId id="335" r:id="rId34"/>
    <p:sldId id="334" r:id="rId35"/>
    <p:sldId id="328" r:id="rId36"/>
    <p:sldId id="327" r:id="rId37"/>
    <p:sldId id="303" r:id="rId38"/>
    <p:sldId id="338" r:id="rId39"/>
    <p:sldId id="330" r:id="rId40"/>
    <p:sldId id="331" r:id="rId41"/>
    <p:sldId id="339" r:id="rId42"/>
    <p:sldId id="27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1284" y="96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Keine 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NODE-RED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38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GRAFANA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4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54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32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33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34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Props1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1069</Words>
  <Application>Microsoft Office PowerPoint</Application>
  <PresentationFormat>Bildschirmpräsentation (4:3)</PresentationFormat>
  <Paragraphs>229</Paragraphs>
  <Slides>39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PowerPoint-Präsentation</vt:lpstr>
      <vt:lpstr>GRAFANA</vt:lpstr>
      <vt:lpstr>PowerPoint-Präsentation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Mathias Herkt</cp:lastModifiedBy>
  <cp:revision>22</cp:revision>
  <dcterms:created xsi:type="dcterms:W3CDTF">2018-08-21T12:49:12Z</dcterms:created>
  <dcterms:modified xsi:type="dcterms:W3CDTF">2018-09-03T10:15:27Z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